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48" y="-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BDA1F-F388-401E-9B78-F14F9844C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B630C9D-C8FF-4FFD-97C0-BBD84F7C0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6ACFA0-4A4B-459F-8EB4-F3C3FF29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2CB-4281-47E2-98A4-23E580EB9530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791E89-79B0-4BEF-9F72-FFCF1BFB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5CACC5-7EC0-4533-B7BB-CD1D6CCA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7C3B-72EF-4629-9F96-B697F15C0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74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3B5886-1C1C-4111-9158-EF842750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611ACC-1432-4D59-BBF4-94F137950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BA440-5B67-4953-AE08-057ACA0E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2CB-4281-47E2-98A4-23E580EB9530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8FB2E2-9492-41E0-A654-B167A27E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F4D365-ED66-41DD-8436-5292A7C28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7C3B-72EF-4629-9F96-B697F15C0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31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974CC1-CFE2-4D63-AEE3-AC51D2FA9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CFB0A2-F19C-4CAD-A900-4726A35EB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B2D56D-F87D-4FE5-A695-025C01D4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2CB-4281-47E2-98A4-23E580EB9530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4ECB04-CC41-4D7C-9132-B3D8E993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401EEB-7D93-4DF2-9721-2BA366FDE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7C3B-72EF-4629-9F96-B697F15C0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20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5CB5D-DC2B-4927-82EB-293FAA1BB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E5B93F-E066-498C-81DD-8B27EFC07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B1B8AF-4D01-4821-A458-E63A94DD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2CB-4281-47E2-98A4-23E580EB9530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4EFCF8-C2DB-44A3-8B01-AC3CF950A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73F9CA-483E-45FD-8845-AE85145F0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7C3B-72EF-4629-9F96-B697F15C0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5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8E812-A201-4622-9476-8968C13CC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50DE1A-5936-48A0-AFC0-8417F3042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9E9845-687E-4BFA-B0F4-5EBC2A0CD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2CB-4281-47E2-98A4-23E580EB9530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BD1295-B2FC-4D3B-BCC0-7EF61073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FE1A16-592E-4D8C-AAD1-ABCF7FE1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7C3B-72EF-4629-9F96-B697F15C0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20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19B2F3-8086-4EA5-9C55-46436F6D8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5473C0-47D7-405B-A4AD-083BF1641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6F2DB5-FD1F-4591-A59C-3FBE06EB9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C404E4-8423-4B56-842A-B665440A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2CB-4281-47E2-98A4-23E580EB9530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A4DB5B-CD0F-4BB5-BFB8-54CD0629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66B66F-F20F-4B03-820A-ADC05591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7C3B-72EF-4629-9F96-B697F15C0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25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52D715-1FDE-4884-A0FE-76193F60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743176-E524-48FF-A3AA-83FD82015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BE96D1-CD4B-43E4-840F-DB7018339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0AD240-6760-4CB8-8E96-FF601AF97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AABAEB9-2F6C-4772-802C-AFA173012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6C32830-EDF0-4C8C-ABE2-0D3F4F21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2CB-4281-47E2-98A4-23E580EB9530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22FF941-DDBB-4765-A921-DB8F35B39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A415F4-4632-41E8-84F2-E54EBFD6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7C3B-72EF-4629-9F96-B697F15C0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75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2B2782-5CB8-4104-844F-C5D97F635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A12DC7-4999-4558-A2BA-6274B85C5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2CB-4281-47E2-98A4-23E580EB9530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0F6B9C0-7BA1-49A9-8794-70F6C0616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469812-1D8A-4750-91CE-C5CFDB0B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7C3B-72EF-4629-9F96-B697F15C0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00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F45AA55-47EE-4F54-B58F-ECE8CD9D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2CB-4281-47E2-98A4-23E580EB9530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E10F49-99DD-4CA7-80A7-A4A71FB3C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B43B2BA-5019-4D7B-AB2C-589CD515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7C3B-72EF-4629-9F96-B697F15C0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75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110E01-8B85-43F5-8716-F8B003690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833455-8DE2-4C40-A1AA-74A014AD9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5418DA-E5F8-4FED-ABA8-9114D49FD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AB59D8-7207-470D-87F2-7C22C82A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2CB-4281-47E2-98A4-23E580EB9530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990FDA-7C42-4309-BD6B-C8DDC093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D28940-4BCF-4777-A73D-DD63DAA4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7C3B-72EF-4629-9F96-B697F15C0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0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5A0E77-75FC-4C80-99B1-A8B23C03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FD72527-EEAD-43FE-ADA7-3D2AF0C95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0E9989-3F23-4D8F-BF99-E6AC11F3A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635ECF-24C4-4A8F-A406-31B19DF5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2CB-4281-47E2-98A4-23E580EB9530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816337-DD34-41B4-B6F3-CC116E430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903800-DBFB-45AD-B2DD-92244B6F8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7C3B-72EF-4629-9F96-B697F15C0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76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3A68149-F4B0-44D0-809B-E4EAEC1BE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001180-0D6F-42CB-BE29-3032131AF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E04B3C-CE6F-461D-B161-C0111DE6A8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2D2CB-4281-47E2-98A4-23E580EB9530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D2184C-ABC5-4A37-A879-26438E4C3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F953BA-7923-4000-ACCA-EB3EEFF83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17C3B-72EF-4629-9F96-B697F15C0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48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0604A2B-FC8F-470E-960C-334B20BAF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347" y="2924346"/>
            <a:ext cx="2618907" cy="3455504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3D7F664-FFBC-4A32-8A00-4145EC2AE75D}"/>
              </a:ext>
            </a:extLst>
          </p:cNvPr>
          <p:cNvGrpSpPr/>
          <p:nvPr/>
        </p:nvGrpSpPr>
        <p:grpSpPr>
          <a:xfrm>
            <a:off x="6602436" y="3857525"/>
            <a:ext cx="1224540" cy="2522325"/>
            <a:chOff x="548640" y="1322363"/>
            <a:chExt cx="2489982" cy="5128900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12E72B2D-D209-49B0-86A6-CB8F13EBD8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655" t="16400" r="33557" b="16548"/>
            <a:stretch/>
          </p:blipFill>
          <p:spPr>
            <a:xfrm>
              <a:off x="548640" y="1322363"/>
              <a:ext cx="2489982" cy="5128900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1F2C83D6-EB55-46CE-8050-4E18E6F38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9915" y="1806196"/>
              <a:ext cx="2029108" cy="4048690"/>
            </a:xfrm>
            <a:prstGeom prst="rect">
              <a:avLst/>
            </a:prstGeom>
          </p:spPr>
        </p:pic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9AACD3-A630-4170-AD81-E1AD315A34A6}"/>
              </a:ext>
            </a:extLst>
          </p:cNvPr>
          <p:cNvSpPr txBox="1"/>
          <p:nvPr/>
        </p:nvSpPr>
        <p:spPr>
          <a:xfrm>
            <a:off x="309489" y="211015"/>
            <a:ext cx="184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画像データ</a:t>
            </a:r>
          </a:p>
        </p:txBody>
      </p:sp>
    </p:spTree>
    <p:extLst>
      <p:ext uri="{BB962C8B-B14F-4D97-AF65-F5344CB8AC3E}">
        <p14:creationId xmlns:p14="http://schemas.microsoft.com/office/powerpoint/2010/main" val="4210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564FFF2-3F8C-4819-9E0C-BA02B6B0C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741" y="2278966"/>
            <a:ext cx="3339318" cy="445242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21F4633-5871-4F51-8A4B-E220E0C46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58" y="2278966"/>
            <a:ext cx="3339318" cy="445242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1E9728-8D29-4E2F-9487-9DEDD4A5F46F}"/>
              </a:ext>
            </a:extLst>
          </p:cNvPr>
          <p:cNvSpPr txBox="1"/>
          <p:nvPr/>
        </p:nvSpPr>
        <p:spPr>
          <a:xfrm>
            <a:off x="316816" y="126610"/>
            <a:ext cx="1272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実物画像</a:t>
            </a:r>
          </a:p>
        </p:txBody>
      </p:sp>
    </p:spTree>
    <p:extLst>
      <p:ext uri="{BB962C8B-B14F-4D97-AF65-F5344CB8AC3E}">
        <p14:creationId xmlns:p14="http://schemas.microsoft.com/office/powerpoint/2010/main" val="3066516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竹林　枝美</dc:creator>
  <cp:lastModifiedBy>exadmin</cp:lastModifiedBy>
  <cp:revision>5</cp:revision>
  <dcterms:created xsi:type="dcterms:W3CDTF">2024-03-22T07:07:01Z</dcterms:created>
  <dcterms:modified xsi:type="dcterms:W3CDTF">2024-03-25T02:15:23Z</dcterms:modified>
</cp:coreProperties>
</file>